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mp4"/>
  <Default Extension="rels" ContentType="application/vnd.openxmlformats-package.relationships+xml"/>
  <Default Extension="wav" ContentType="audio/x-wav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7" r:id="rId2"/>
    <p:sldId id="256" r:id="rId3"/>
    <p:sldId id="260" r:id="rId4"/>
    <p:sldId id="265" r:id="rId5"/>
    <p:sldId id="258" r:id="rId6"/>
    <p:sldId id="261" r:id="rId7"/>
    <p:sldId id="264" r:id="rId8"/>
    <p:sldId id="263" r:id="rId9"/>
    <p:sldId id="259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5313" autoAdjust="0"/>
  </p:normalViewPr>
  <p:slideViewPr>
    <p:cSldViewPr snapToGrid="0" snapToObjects="1">
      <p:cViewPr>
        <p:scale>
          <a:sx n="72" d="100"/>
          <a:sy n="72" d="100"/>
        </p:scale>
        <p:origin x="2264" y="6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40000">
        <p:random/>
      </p:transition>
    </mc:Choice>
    <mc:Fallback xmlns="">
      <p:transition spd="slow" advClick="0" advTm="540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40000">
        <p:random/>
      </p:transition>
    </mc:Choice>
    <mc:Fallback xmlns="">
      <p:transition spd="slow" advClick="0" advTm="540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40000">
        <p:random/>
      </p:transition>
    </mc:Choice>
    <mc:Fallback xmlns="">
      <p:transition spd="slow" advClick="0" advTm="540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40000">
        <p:random/>
      </p:transition>
    </mc:Choice>
    <mc:Fallback xmlns="">
      <p:transition spd="slow" advClick="0" advTm="540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40000">
        <p:random/>
      </p:transition>
    </mc:Choice>
    <mc:Fallback xmlns="">
      <p:transition spd="slow" advClick="0" advTm="540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40000">
        <p:random/>
      </p:transition>
    </mc:Choice>
    <mc:Fallback xmlns="">
      <p:transition spd="slow" advClick="0" advTm="540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40000">
        <p:random/>
      </p:transition>
    </mc:Choice>
    <mc:Fallback xmlns="">
      <p:transition spd="slow" advClick="0" advTm="540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40000">
        <p:random/>
      </p:transition>
    </mc:Choice>
    <mc:Fallback xmlns="">
      <p:transition spd="slow" advClick="0" advTm="540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40000">
        <p:random/>
      </p:transition>
    </mc:Choice>
    <mc:Fallback xmlns="">
      <p:transition spd="slow" advClick="0" advTm="540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40000">
        <p:random/>
      </p:transition>
    </mc:Choice>
    <mc:Fallback xmlns="">
      <p:transition spd="slow" advClick="0" advTm="540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40000">
        <p:random/>
      </p:transition>
    </mc:Choice>
    <mc:Fallback xmlns="">
      <p:transition spd="slow" advClick="0" advTm="540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9/11/15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40000">
        <p:random/>
      </p:transition>
    </mc:Choice>
    <mc:Fallback xmlns="">
      <p:transition spd="slow" advClick="0" advTm="540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7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7.jpeg"/><Relationship Id="rId5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hyperlink" Target="http://tinyurl.com/MarysBooks" TargetMode="External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226" y="782128"/>
            <a:ext cx="1981467" cy="264628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11564" y="4402931"/>
            <a:ext cx="638353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Books by </a:t>
            </a:r>
            <a:br>
              <a:rPr lang="en-US" dirty="0" smtClean="0"/>
            </a:br>
            <a:r>
              <a:rPr lang="en-US" dirty="0" smtClean="0"/>
              <a:t>Mary Crawford</a:t>
            </a:r>
            <a:endParaRPr lang="en-US" dirty="0"/>
          </a:p>
        </p:txBody>
      </p:sp>
      <p:pic>
        <p:nvPicPr>
          <p:cNvPr id="6" name="Picture Placeholder 4" descr="STHCDfron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7" r="-2207"/>
          <a:stretch/>
        </p:blipFill>
        <p:spPr>
          <a:xfrm>
            <a:off x="6176214" y="932329"/>
            <a:ext cx="2178050" cy="2978762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</p:pic>
      <p:pic>
        <p:nvPicPr>
          <p:cNvPr id="9" name="Picture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79" y="1237129"/>
            <a:ext cx="1981467" cy="2505334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</p:pic>
      <p:pic>
        <p:nvPicPr>
          <p:cNvPr id="2" name="JewelBeat - Love Untol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14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9000">
        <p14:prism isContent="1" isInverted="1"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04046" y="4963839"/>
            <a:ext cx="7301753" cy="1143000"/>
          </a:xfrm>
        </p:spPr>
        <p:txBody>
          <a:bodyPr/>
          <a:lstStyle/>
          <a:p>
            <a:pPr marL="0" indent="0">
              <a:buNone/>
            </a:pPr>
            <a:r>
              <a:rPr lang="en-US" smtClean="0"/>
              <a:t>MaryCrawfordAuthor.com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757" y="-421342"/>
            <a:ext cx="3980330" cy="597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47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5000">
        <p:random/>
      </p:transition>
    </mc:Choice>
    <mc:Fallback>
      <p:transition spd="slow" advClick="0" advTm="1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14805" y="1787584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en-US" dirty="0" smtClean="0"/>
              <a:t> Because love matters, </a:t>
            </a:r>
            <a:br>
              <a:rPr lang="en-US" dirty="0" smtClean="0"/>
            </a:br>
            <a:r>
              <a:rPr lang="en-US" dirty="0" smtClean="0"/>
              <a:t>differences don’t.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05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random/>
      </p:transition>
    </mc:Choice>
    <mc:Fallback xmlns="">
      <p:transition spd="slow" advClick="0" advTm="9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376780" y="4069974"/>
            <a:ext cx="3694114" cy="2163020"/>
          </a:xfrm>
        </p:spPr>
        <p:txBody>
          <a:bodyPr/>
          <a:lstStyle/>
          <a:p>
            <a:pPr indent="0" algn="ctr">
              <a:buNone/>
            </a:pPr>
            <a:r>
              <a:rPr lang="en-US" dirty="0" smtClean="0"/>
              <a:t> A Hidden Beauty Novel #1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32068" y="4356844"/>
            <a:ext cx="638353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Until the Stars Fall from the Sky</a:t>
            </a:r>
            <a:endParaRPr lang="en-US" dirty="0"/>
          </a:p>
        </p:txBody>
      </p:sp>
      <p:pic>
        <p:nvPicPr>
          <p:cNvPr id="9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909" y="315963"/>
            <a:ext cx="1981467" cy="296033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</p:pic>
    </p:spTree>
    <p:extLst>
      <p:ext uri="{BB962C8B-B14F-4D97-AF65-F5344CB8AC3E}">
        <p14:creationId xmlns:p14="http://schemas.microsoft.com/office/powerpoint/2010/main" val="1641267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random/>
        <p:sndAc>
          <p:endSnd/>
        </p:sndAc>
      </p:transition>
    </mc:Choice>
    <mc:Fallback>
      <p:transition spd="slow" advClick="0" advTm="9000">
        <p:random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til the Stars Fall from the Sky by Mary Crawford Book Trai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012" y="986118"/>
            <a:ext cx="8663889" cy="487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6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2000">
        <p:random/>
        <p:sndAc>
          <p:endSnd/>
        </p:sndAc>
      </p:transition>
    </mc:Choice>
    <mc:Fallback>
      <p:transition spd="slow" advClick="0" advTm="52000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979001" y="5296877"/>
            <a:ext cx="3694114" cy="621088"/>
          </a:xfrm>
        </p:spPr>
        <p:txBody>
          <a:bodyPr/>
          <a:lstStyle/>
          <a:p>
            <a:pPr marL="0" indent="0" algn="ctr">
              <a:buNone/>
            </a:pPr>
            <a:r>
              <a:rPr lang="en-US" smtClean="0"/>
              <a:t> A Hidden Beauty Novel  #2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31512" y="4725377"/>
            <a:ext cx="638353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So the Heart Can Dance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Placeholder 4" descr="STHCDfro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7" r="-2207"/>
          <a:stretch/>
        </p:blipFill>
        <p:spPr>
          <a:xfrm>
            <a:off x="3737033" y="555812"/>
            <a:ext cx="2178050" cy="2890834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</p:pic>
    </p:spTree>
    <p:extLst>
      <p:ext uri="{BB962C8B-B14F-4D97-AF65-F5344CB8AC3E}">
        <p14:creationId xmlns:p14="http://schemas.microsoft.com/office/powerpoint/2010/main" val="170757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random/>
      </p:transition>
    </mc:Choice>
    <mc:Fallback xmlns="">
      <p:transition spd="slow" advClick="0" advTm="9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185" y="878541"/>
            <a:ext cx="1981467" cy="264893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609862" y="3913094"/>
            <a:ext cx="3694114" cy="1447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A Hidden Beauty Novel #3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16162" y="3913094"/>
            <a:ext cx="6383538" cy="551327"/>
          </a:xfrm>
        </p:spPr>
        <p:txBody>
          <a:bodyPr/>
          <a:lstStyle/>
          <a:p>
            <a:pPr marL="0" indent="0" algn="ctr">
              <a:buNone/>
            </a:pPr>
            <a:r>
              <a:rPr lang="en-US" smtClean="0"/>
              <a:t>Joy and Tiers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41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random/>
      </p:transition>
    </mc:Choice>
    <mc:Fallback xmlns="">
      <p:transition spd="slow" advClick="0" advTm="9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at-revis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448" y="1057835"/>
            <a:ext cx="8392958" cy="472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89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300000">
        <p:random/>
      </p:transition>
    </mc:Choice>
    <mc:Fallback>
      <p:transition spd="slow" advClick="0" advTm="630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266" y="590176"/>
            <a:ext cx="1981467" cy="2776648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724943" y="4909668"/>
            <a:ext cx="3694114" cy="12505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A Hidden Hearts Novel #1</a:t>
            </a:r>
          </a:p>
          <a:p>
            <a:pPr marL="0" indent="0" algn="ctr">
              <a:buNone/>
            </a:pPr>
            <a:endParaRPr lang="en-US" dirty="0" smtClean="0">
              <a:solidFill>
                <a:schemeClr val="accent2">
                  <a:lumMod val="75000"/>
                </a:schemeClr>
              </a:solidFill>
              <a:latin typeface="Britannic Bold" charset="0"/>
              <a:ea typeface="Britannic Bold" charset="0"/>
              <a:cs typeface="Britannic Bold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Coming October 23, 2015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73831" y="3873330"/>
            <a:ext cx="6383538" cy="55132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Identity of the Heart</a:t>
            </a:r>
            <a:endParaRPr lang="en-US" dirty="0"/>
          </a:p>
        </p:txBody>
      </p:sp>
      <p:pic>
        <p:nvPicPr>
          <p:cNvPr id="2" name="JewelBeat - Love Untol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random/>
      </p:transition>
    </mc:Choice>
    <mc:Fallback xmlns="">
      <p:transition spd="slow" advClick="0" advTm="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0237" y="1613647"/>
            <a:ext cx="1981467" cy="267089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076492" y="6104586"/>
            <a:ext cx="4928957" cy="441928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entury Gothic"/>
                <a:cs typeface="Century Gothic"/>
              </a:rPr>
              <a:t>Through the Kindle Owners Library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entury Gothic"/>
              <a:cs typeface="Century Gothic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6948" y="4006672"/>
            <a:ext cx="7288045" cy="1143000"/>
          </a:xfrm>
        </p:spPr>
        <p:txBody>
          <a:bodyPr anchor="b" anchorCtr="1"/>
          <a:lstStyle/>
          <a:p>
            <a:pPr marL="0" indent="0">
              <a:buNone/>
            </a:pPr>
            <a:r>
              <a:rPr lang="en-US" sz="3600" dirty="0" smtClean="0"/>
              <a:t>Free for Amazon Prime Members</a:t>
            </a:r>
            <a:endParaRPr lang="en-US" sz="3600" dirty="0"/>
          </a:p>
        </p:txBody>
      </p:sp>
      <p:pic>
        <p:nvPicPr>
          <p:cNvPr id="6" name="Picture Placeholder 4" descr="STHCDfro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7" r="-2207"/>
          <a:stretch/>
        </p:blipFill>
        <p:spPr>
          <a:xfrm>
            <a:off x="5711082" y="1613647"/>
            <a:ext cx="2178050" cy="283951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</p:pic>
      <p:pic>
        <p:nvPicPr>
          <p:cNvPr id="9" name="Picture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52" y="1613647"/>
            <a:ext cx="1981467" cy="2670890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487054" y="-380336"/>
            <a:ext cx="833281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1">
            <a:noAutofit/>
          </a:bodyPr>
          <a:lstStyle>
            <a:lvl1pPr marL="320040" indent="-32004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en-US" sz="3600" dirty="0" smtClean="0">
                <a:effectLst>
                  <a:reflection blurRad="6350" stA="12000" endA="300" endPos="21000" dir="5400000" sy="-100000" algn="bl" rotWithShape="0"/>
                </a:effectLst>
              </a:rPr>
              <a:t>Need to fill your Kindle?</a:t>
            </a:r>
            <a:endParaRPr lang="en-US" sz="3600" dirty="0">
              <a:effectLst>
                <a:reflection blurRad="6350" stA="12000" endA="300" endPos="21000" dir="5400000" sy="-100000" algn="bl" rotWithShape="0"/>
              </a:effectLst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1192809" y="5441694"/>
            <a:ext cx="6696323" cy="4419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hlinkClick r:id="rId5"/>
              </a:rPr>
              <a:t>http://tinyurl.com/MarysBooks</a:t>
            </a:r>
            <a:endParaRPr lang="en-US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757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random/>
      </p:transition>
    </mc:Choice>
    <mc:Fallback xmlns="">
      <p:transition spd="slow" advClick="0" advTm="9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three book</Template>
  <TotalTime>100</TotalTime>
  <Words>78</Words>
  <Application>Microsoft Macintosh PowerPoint</Application>
  <PresentationFormat>On-screen Show (4:3)</PresentationFormat>
  <Paragraphs>17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Britannic Bold</vt:lpstr>
      <vt:lpstr>Century Gothic</vt:lpstr>
      <vt:lpstr>Georgia</vt:lpstr>
      <vt:lpstr>Trebuchet MS</vt:lpstr>
      <vt:lpstr>Slipstream</vt:lpstr>
      <vt:lpstr>Books by  Mary Crawford</vt:lpstr>
      <vt:lpstr> Because love matters,  differences don’t.</vt:lpstr>
      <vt:lpstr>Until the Stars Fall from the Sky</vt:lpstr>
      <vt:lpstr>PowerPoint Presentation</vt:lpstr>
      <vt:lpstr>So the Heart Can Dance </vt:lpstr>
      <vt:lpstr>Joy and Tiers</vt:lpstr>
      <vt:lpstr>PowerPoint Presentation</vt:lpstr>
      <vt:lpstr>Identity of the Heart</vt:lpstr>
      <vt:lpstr>Free for Amazon Prime Members</vt:lpstr>
      <vt:lpstr>MaryCrawfordAuthor.com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Books by  Mary Crawford</dc:title>
  <dc:creator>Mary Crawford</dc:creator>
  <cp:lastModifiedBy>Mary Crawford</cp:lastModifiedBy>
  <cp:revision>10</cp:revision>
  <dcterms:created xsi:type="dcterms:W3CDTF">2015-09-12T05:28:52Z</dcterms:created>
  <dcterms:modified xsi:type="dcterms:W3CDTF">2015-09-12T07:20:10Z</dcterms:modified>
</cp:coreProperties>
</file>